
<file path=[Content_Types].xml><?xml version="1.0" encoding="utf-8"?>
<Types xmlns="http://schemas.openxmlformats.org/package/2006/content-types">
  <Default Extension="emf" ContentType="image/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30" r:id="rId75"/>
    <p:sldId id="331" r:id="rId76"/>
    <p:sldId id="332" r:id="rId77"/>
    <p:sldId id="333" r:id="rId78"/>
    <p:sldId id="334" r:id="rId79"/>
    <p:sldId id="335" r:id="rId80"/>
    <p:sldId id="336" r:id="rId81"/>
    <p:sldId id="337" r:id="rId82"/>
    <p:sldId id="338" r:id="rId83"/>
    <p:sldId id="339" r:id="rId84"/>
    <p:sldId id="340" r:id="rId85"/>
    <p:sldId id="341" r:id="rId8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76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9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llaume Saint-Jacques" userId="8229810bb56b8c88" providerId="LiveId" clId="{F0964547-9F61-49C9-B429-A48DCF45AE21}"/>
    <pc:docChg chg="modSld">
      <pc:chgData name="Guillaume Saint-Jacques" userId="8229810bb56b8c88" providerId="LiveId" clId="{F0964547-9F61-49C9-B429-A48DCF45AE21}" dt="2025-04-22T13:42:29.242" v="0" actId="14734"/>
      <pc:docMkLst>
        <pc:docMk/>
      </pc:docMkLst>
      <pc:sldChg chg="modSp mod">
        <pc:chgData name="Guillaume Saint-Jacques" userId="8229810bb56b8c88" providerId="LiveId" clId="{F0964547-9F61-49C9-B429-A48DCF45AE21}" dt="2025-04-22T13:42:29.242" v="0" actId="14734"/>
        <pc:sldMkLst>
          <pc:docMk/>
          <pc:sldMk cId="3788362880" sldId="257"/>
        </pc:sldMkLst>
        <pc:graphicFrameChg chg="modGraphic">
          <ac:chgData name="Guillaume Saint-Jacques" userId="8229810bb56b8c88" providerId="LiveId" clId="{F0964547-9F61-49C9-B429-A48DCF45AE21}" dt="2025-04-22T13:42:29.242" v="0" actId="14734"/>
          <ac:graphicFrameMkLst>
            <pc:docMk/>
            <pc:sldMk cId="3788362880" sldId="257"/>
            <ac:graphicFrameMk id="4" creationId="{00000000-0000-0000-0000-000000000000}"/>
          </ac:graphicFrameMkLst>
        </pc:graphicFrameChg>
      </pc:sldChg>
    </pc:docChg>
  </pc:docChgLst>
</pc:chgInfo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312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88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01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2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04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51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94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911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80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043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5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1FA3-FD41-4E14-9C59-DF1836DF62CA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A9FA0-F8A9-4930-85E6-45228687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25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emf"/><Relationship Id="rId3" Type="http://schemas.openxmlformats.org/officeDocument/2006/relationships/image" Target="../media/image65.emf"/><Relationship Id="rId7" Type="http://schemas.openxmlformats.org/officeDocument/2006/relationships/image" Target="../media/image69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emf"/><Relationship Id="rId11" Type="http://schemas.openxmlformats.org/officeDocument/2006/relationships/image" Target="../media/image73.emf"/><Relationship Id="rId5" Type="http://schemas.openxmlformats.org/officeDocument/2006/relationships/image" Target="../media/image67.emf"/><Relationship Id="rId10" Type="http://schemas.openxmlformats.org/officeDocument/2006/relationships/image" Target="../media/image72.emf"/><Relationship Id="rId4" Type="http://schemas.openxmlformats.org/officeDocument/2006/relationships/image" Target="../media/image66.emf"/><Relationship Id="rId9" Type="http://schemas.openxmlformats.org/officeDocument/2006/relationships/image" Target="../media/image71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emf"/><Relationship Id="rId3" Type="http://schemas.openxmlformats.org/officeDocument/2006/relationships/image" Target="../media/image75.emf"/><Relationship Id="rId7" Type="http://schemas.openxmlformats.org/officeDocument/2006/relationships/image" Target="../media/image79.emf"/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8.emf"/><Relationship Id="rId11" Type="http://schemas.openxmlformats.org/officeDocument/2006/relationships/image" Target="../media/image83.emf"/><Relationship Id="rId5" Type="http://schemas.openxmlformats.org/officeDocument/2006/relationships/image" Target="../media/image77.emf"/><Relationship Id="rId10" Type="http://schemas.openxmlformats.org/officeDocument/2006/relationships/image" Target="../media/image82.emf"/><Relationship Id="rId4" Type="http://schemas.openxmlformats.org/officeDocument/2006/relationships/image" Target="../media/image76.emf"/><Relationship Id="rId9" Type="http://schemas.openxmlformats.org/officeDocument/2006/relationships/image" Target="../media/image81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emf"/><Relationship Id="rId3" Type="http://schemas.openxmlformats.org/officeDocument/2006/relationships/image" Target="../media/image85.emf"/><Relationship Id="rId7" Type="http://schemas.openxmlformats.org/officeDocument/2006/relationships/image" Target="../media/image89.emf"/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8.emf"/><Relationship Id="rId11" Type="http://schemas.openxmlformats.org/officeDocument/2006/relationships/image" Target="../media/image93.emf"/><Relationship Id="rId5" Type="http://schemas.openxmlformats.org/officeDocument/2006/relationships/image" Target="../media/image87.emf"/><Relationship Id="rId10" Type="http://schemas.openxmlformats.org/officeDocument/2006/relationships/image" Target="../media/image92.emf"/><Relationship Id="rId4" Type="http://schemas.openxmlformats.org/officeDocument/2006/relationships/image" Target="../media/image86.emf"/><Relationship Id="rId9" Type="http://schemas.openxmlformats.org/officeDocument/2006/relationships/image" Target="../media/image91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3" Type="http://schemas.openxmlformats.org/officeDocument/2006/relationships/image" Target="../media/image95.emf"/><Relationship Id="rId7" Type="http://schemas.openxmlformats.org/officeDocument/2006/relationships/image" Target="../media/image99.emf"/><Relationship Id="rId12" Type="http://schemas.openxmlformats.org/officeDocument/2006/relationships/image" Target="../media/image104.emf"/><Relationship Id="rId2" Type="http://schemas.openxmlformats.org/officeDocument/2006/relationships/image" Target="../media/image9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8.emf"/><Relationship Id="rId11" Type="http://schemas.openxmlformats.org/officeDocument/2006/relationships/image" Target="../media/image103.emf"/><Relationship Id="rId5" Type="http://schemas.openxmlformats.org/officeDocument/2006/relationships/image" Target="../media/image97.emf"/><Relationship Id="rId10" Type="http://schemas.openxmlformats.org/officeDocument/2006/relationships/image" Target="../media/image102.emf"/><Relationship Id="rId4" Type="http://schemas.openxmlformats.org/officeDocument/2006/relationships/image" Target="../media/image96.emf"/><Relationship Id="rId9" Type="http://schemas.openxmlformats.org/officeDocument/2006/relationships/image" Target="../media/image10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3.emf"/><Relationship Id="rId4" Type="http://schemas.openxmlformats.org/officeDocument/2006/relationships/image" Target="../media/image11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7.emf"/><Relationship Id="rId4" Type="http://schemas.openxmlformats.org/officeDocument/2006/relationships/image" Target="../media/image116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4.emf"/><Relationship Id="rId3" Type="http://schemas.openxmlformats.org/officeDocument/2006/relationships/image" Target="../media/image119.emf"/><Relationship Id="rId7" Type="http://schemas.openxmlformats.org/officeDocument/2006/relationships/image" Target="../media/image123.emf"/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2.emf"/><Relationship Id="rId11" Type="http://schemas.openxmlformats.org/officeDocument/2006/relationships/image" Target="../media/image127.emf"/><Relationship Id="rId5" Type="http://schemas.openxmlformats.org/officeDocument/2006/relationships/image" Target="../media/image121.emf"/><Relationship Id="rId10" Type="http://schemas.openxmlformats.org/officeDocument/2006/relationships/image" Target="../media/image126.emf"/><Relationship Id="rId4" Type="http://schemas.openxmlformats.org/officeDocument/2006/relationships/image" Target="../media/image120.emf"/><Relationship Id="rId9" Type="http://schemas.openxmlformats.org/officeDocument/2006/relationships/image" Target="../media/image125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4.emf"/><Relationship Id="rId3" Type="http://schemas.openxmlformats.org/officeDocument/2006/relationships/image" Target="../media/image129.emf"/><Relationship Id="rId7" Type="http://schemas.openxmlformats.org/officeDocument/2006/relationships/image" Target="../media/image133.emf"/><Relationship Id="rId2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2.emf"/><Relationship Id="rId11" Type="http://schemas.openxmlformats.org/officeDocument/2006/relationships/image" Target="../media/image137.emf"/><Relationship Id="rId5" Type="http://schemas.openxmlformats.org/officeDocument/2006/relationships/image" Target="../media/image131.emf"/><Relationship Id="rId10" Type="http://schemas.openxmlformats.org/officeDocument/2006/relationships/image" Target="../media/image136.emf"/><Relationship Id="rId4" Type="http://schemas.openxmlformats.org/officeDocument/2006/relationships/image" Target="../media/image130.emf"/><Relationship Id="rId9" Type="http://schemas.openxmlformats.org/officeDocument/2006/relationships/image" Target="../media/image135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4.emf"/><Relationship Id="rId3" Type="http://schemas.openxmlformats.org/officeDocument/2006/relationships/image" Target="../media/image139.emf"/><Relationship Id="rId7" Type="http://schemas.openxmlformats.org/officeDocument/2006/relationships/image" Target="../media/image143.emf"/><Relationship Id="rId2" Type="http://schemas.openxmlformats.org/officeDocument/2006/relationships/image" Target="../media/image13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2.emf"/><Relationship Id="rId11" Type="http://schemas.openxmlformats.org/officeDocument/2006/relationships/image" Target="../media/image147.emf"/><Relationship Id="rId5" Type="http://schemas.openxmlformats.org/officeDocument/2006/relationships/image" Target="../media/image141.emf"/><Relationship Id="rId10" Type="http://schemas.openxmlformats.org/officeDocument/2006/relationships/image" Target="../media/image146.emf"/><Relationship Id="rId4" Type="http://schemas.openxmlformats.org/officeDocument/2006/relationships/image" Target="../media/image140.emf"/><Relationship Id="rId9" Type="http://schemas.openxmlformats.org/officeDocument/2006/relationships/image" Target="../media/image145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4.emf"/><Relationship Id="rId3" Type="http://schemas.openxmlformats.org/officeDocument/2006/relationships/image" Target="../media/image149.emf"/><Relationship Id="rId7" Type="http://schemas.openxmlformats.org/officeDocument/2006/relationships/image" Target="../media/image153.emf"/><Relationship Id="rId12" Type="http://schemas.openxmlformats.org/officeDocument/2006/relationships/image" Target="../media/image158.emf"/><Relationship Id="rId2" Type="http://schemas.openxmlformats.org/officeDocument/2006/relationships/image" Target="../media/image14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2.emf"/><Relationship Id="rId11" Type="http://schemas.openxmlformats.org/officeDocument/2006/relationships/image" Target="../media/image157.emf"/><Relationship Id="rId5" Type="http://schemas.openxmlformats.org/officeDocument/2006/relationships/image" Target="../media/image151.emf"/><Relationship Id="rId10" Type="http://schemas.openxmlformats.org/officeDocument/2006/relationships/image" Target="../media/image156.emf"/><Relationship Id="rId4" Type="http://schemas.openxmlformats.org/officeDocument/2006/relationships/image" Target="../media/image150.emf"/><Relationship Id="rId9" Type="http://schemas.openxmlformats.org/officeDocument/2006/relationships/image" Target="../media/image15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2" Type="http://schemas.openxmlformats.org/officeDocument/2006/relationships/image" Target="../media/image16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3.emf"/><Relationship Id="rId4" Type="http://schemas.openxmlformats.org/officeDocument/2006/relationships/image" Target="../media/image16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emf"/><Relationship Id="rId2" Type="http://schemas.openxmlformats.org/officeDocument/2006/relationships/image" Target="../media/image16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7.emf"/><Relationship Id="rId4" Type="http://schemas.openxmlformats.org/officeDocument/2006/relationships/image" Target="../media/image166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2" Type="http://schemas.openxmlformats.org/officeDocument/2006/relationships/image" Target="../media/image16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1.emf"/><Relationship Id="rId4" Type="http://schemas.openxmlformats.org/officeDocument/2006/relationships/image" Target="../media/image170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8.emf"/><Relationship Id="rId3" Type="http://schemas.openxmlformats.org/officeDocument/2006/relationships/image" Target="../media/image173.emf"/><Relationship Id="rId7" Type="http://schemas.openxmlformats.org/officeDocument/2006/relationships/image" Target="../media/image177.emf"/><Relationship Id="rId2" Type="http://schemas.openxmlformats.org/officeDocument/2006/relationships/image" Target="../media/image17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6.emf"/><Relationship Id="rId11" Type="http://schemas.openxmlformats.org/officeDocument/2006/relationships/image" Target="../media/image181.emf"/><Relationship Id="rId5" Type="http://schemas.openxmlformats.org/officeDocument/2006/relationships/image" Target="../media/image175.emf"/><Relationship Id="rId10" Type="http://schemas.openxmlformats.org/officeDocument/2006/relationships/image" Target="../media/image180.emf"/><Relationship Id="rId4" Type="http://schemas.openxmlformats.org/officeDocument/2006/relationships/image" Target="../media/image174.emf"/><Relationship Id="rId9" Type="http://schemas.openxmlformats.org/officeDocument/2006/relationships/image" Target="../media/image179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8.emf"/><Relationship Id="rId3" Type="http://schemas.openxmlformats.org/officeDocument/2006/relationships/image" Target="../media/image183.emf"/><Relationship Id="rId7" Type="http://schemas.openxmlformats.org/officeDocument/2006/relationships/image" Target="../media/image187.emf"/><Relationship Id="rId2" Type="http://schemas.openxmlformats.org/officeDocument/2006/relationships/image" Target="../media/image18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6.emf"/><Relationship Id="rId11" Type="http://schemas.openxmlformats.org/officeDocument/2006/relationships/image" Target="../media/image191.emf"/><Relationship Id="rId5" Type="http://schemas.openxmlformats.org/officeDocument/2006/relationships/image" Target="../media/image185.emf"/><Relationship Id="rId10" Type="http://schemas.openxmlformats.org/officeDocument/2006/relationships/image" Target="../media/image190.emf"/><Relationship Id="rId4" Type="http://schemas.openxmlformats.org/officeDocument/2006/relationships/image" Target="../media/image184.emf"/><Relationship Id="rId9" Type="http://schemas.openxmlformats.org/officeDocument/2006/relationships/image" Target="../media/image189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8.emf"/><Relationship Id="rId3" Type="http://schemas.openxmlformats.org/officeDocument/2006/relationships/image" Target="../media/image193.emf"/><Relationship Id="rId7" Type="http://schemas.openxmlformats.org/officeDocument/2006/relationships/image" Target="../media/image197.emf"/><Relationship Id="rId2" Type="http://schemas.openxmlformats.org/officeDocument/2006/relationships/image" Target="../media/image19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6.emf"/><Relationship Id="rId11" Type="http://schemas.openxmlformats.org/officeDocument/2006/relationships/image" Target="../media/image201.emf"/><Relationship Id="rId5" Type="http://schemas.openxmlformats.org/officeDocument/2006/relationships/image" Target="../media/image195.emf"/><Relationship Id="rId10" Type="http://schemas.openxmlformats.org/officeDocument/2006/relationships/image" Target="../media/image200.emf"/><Relationship Id="rId4" Type="http://schemas.openxmlformats.org/officeDocument/2006/relationships/image" Target="../media/image194.emf"/><Relationship Id="rId9" Type="http://schemas.openxmlformats.org/officeDocument/2006/relationships/image" Target="../media/image199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8.emf"/><Relationship Id="rId3" Type="http://schemas.openxmlformats.org/officeDocument/2006/relationships/image" Target="../media/image203.emf"/><Relationship Id="rId7" Type="http://schemas.openxmlformats.org/officeDocument/2006/relationships/image" Target="../media/image207.emf"/><Relationship Id="rId12" Type="http://schemas.openxmlformats.org/officeDocument/2006/relationships/image" Target="../media/image212.emf"/><Relationship Id="rId2" Type="http://schemas.openxmlformats.org/officeDocument/2006/relationships/image" Target="../media/image20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6.emf"/><Relationship Id="rId11" Type="http://schemas.openxmlformats.org/officeDocument/2006/relationships/image" Target="../media/image211.emf"/><Relationship Id="rId5" Type="http://schemas.openxmlformats.org/officeDocument/2006/relationships/image" Target="../media/image205.emf"/><Relationship Id="rId10" Type="http://schemas.openxmlformats.org/officeDocument/2006/relationships/image" Target="../media/image210.emf"/><Relationship Id="rId4" Type="http://schemas.openxmlformats.org/officeDocument/2006/relationships/image" Target="../media/image204.emf"/><Relationship Id="rId9" Type="http://schemas.openxmlformats.org/officeDocument/2006/relationships/image" Target="../media/image209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emf"/><Relationship Id="rId2" Type="http://schemas.openxmlformats.org/officeDocument/2006/relationships/image" Target="../media/image2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7.emf"/><Relationship Id="rId4" Type="http://schemas.openxmlformats.org/officeDocument/2006/relationships/image" Target="../media/image216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9.emf"/><Relationship Id="rId2" Type="http://schemas.openxmlformats.org/officeDocument/2006/relationships/image" Target="../media/image21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1.emf"/><Relationship Id="rId4" Type="http://schemas.openxmlformats.org/officeDocument/2006/relationships/image" Target="../media/image220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3.emf"/><Relationship Id="rId2" Type="http://schemas.openxmlformats.org/officeDocument/2006/relationships/image" Target="../media/image22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5.emf"/><Relationship Id="rId4" Type="http://schemas.openxmlformats.org/officeDocument/2006/relationships/image" Target="../media/image224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2.emf"/><Relationship Id="rId3" Type="http://schemas.openxmlformats.org/officeDocument/2006/relationships/image" Target="../media/image227.emf"/><Relationship Id="rId7" Type="http://schemas.openxmlformats.org/officeDocument/2006/relationships/image" Target="../media/image231.emf"/><Relationship Id="rId2" Type="http://schemas.openxmlformats.org/officeDocument/2006/relationships/image" Target="../media/image22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0.emf"/><Relationship Id="rId11" Type="http://schemas.openxmlformats.org/officeDocument/2006/relationships/image" Target="../media/image235.emf"/><Relationship Id="rId5" Type="http://schemas.openxmlformats.org/officeDocument/2006/relationships/image" Target="../media/image229.emf"/><Relationship Id="rId10" Type="http://schemas.openxmlformats.org/officeDocument/2006/relationships/image" Target="../media/image234.emf"/><Relationship Id="rId4" Type="http://schemas.openxmlformats.org/officeDocument/2006/relationships/image" Target="../media/image228.emf"/><Relationship Id="rId9" Type="http://schemas.openxmlformats.org/officeDocument/2006/relationships/image" Target="../media/image233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2.emf"/><Relationship Id="rId3" Type="http://schemas.openxmlformats.org/officeDocument/2006/relationships/image" Target="../media/image237.emf"/><Relationship Id="rId7" Type="http://schemas.openxmlformats.org/officeDocument/2006/relationships/image" Target="../media/image241.emf"/><Relationship Id="rId2" Type="http://schemas.openxmlformats.org/officeDocument/2006/relationships/image" Target="../media/image23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0.emf"/><Relationship Id="rId11" Type="http://schemas.openxmlformats.org/officeDocument/2006/relationships/image" Target="../media/image245.emf"/><Relationship Id="rId5" Type="http://schemas.openxmlformats.org/officeDocument/2006/relationships/image" Target="../media/image239.emf"/><Relationship Id="rId10" Type="http://schemas.openxmlformats.org/officeDocument/2006/relationships/image" Target="../media/image244.emf"/><Relationship Id="rId4" Type="http://schemas.openxmlformats.org/officeDocument/2006/relationships/image" Target="../media/image238.emf"/><Relationship Id="rId9" Type="http://schemas.openxmlformats.org/officeDocument/2006/relationships/image" Target="../media/image243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2.emf"/><Relationship Id="rId3" Type="http://schemas.openxmlformats.org/officeDocument/2006/relationships/image" Target="../media/image247.emf"/><Relationship Id="rId7" Type="http://schemas.openxmlformats.org/officeDocument/2006/relationships/image" Target="../media/image251.emf"/><Relationship Id="rId2" Type="http://schemas.openxmlformats.org/officeDocument/2006/relationships/image" Target="../media/image24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0.emf"/><Relationship Id="rId11" Type="http://schemas.openxmlformats.org/officeDocument/2006/relationships/image" Target="../media/image255.emf"/><Relationship Id="rId5" Type="http://schemas.openxmlformats.org/officeDocument/2006/relationships/image" Target="../media/image249.emf"/><Relationship Id="rId10" Type="http://schemas.openxmlformats.org/officeDocument/2006/relationships/image" Target="../media/image254.emf"/><Relationship Id="rId4" Type="http://schemas.openxmlformats.org/officeDocument/2006/relationships/image" Target="../media/image248.emf"/><Relationship Id="rId9" Type="http://schemas.openxmlformats.org/officeDocument/2006/relationships/image" Target="../media/image253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2.emf"/><Relationship Id="rId3" Type="http://schemas.openxmlformats.org/officeDocument/2006/relationships/image" Target="../media/image257.emf"/><Relationship Id="rId7" Type="http://schemas.openxmlformats.org/officeDocument/2006/relationships/image" Target="../media/image261.emf"/><Relationship Id="rId12" Type="http://schemas.openxmlformats.org/officeDocument/2006/relationships/image" Target="../media/image266.emf"/><Relationship Id="rId2" Type="http://schemas.openxmlformats.org/officeDocument/2006/relationships/image" Target="../media/image2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0.emf"/><Relationship Id="rId11" Type="http://schemas.openxmlformats.org/officeDocument/2006/relationships/image" Target="../media/image265.emf"/><Relationship Id="rId5" Type="http://schemas.openxmlformats.org/officeDocument/2006/relationships/image" Target="../media/image259.emf"/><Relationship Id="rId10" Type="http://schemas.openxmlformats.org/officeDocument/2006/relationships/image" Target="../media/image264.emf"/><Relationship Id="rId4" Type="http://schemas.openxmlformats.org/officeDocument/2006/relationships/image" Target="../media/image258.emf"/><Relationship Id="rId9" Type="http://schemas.openxmlformats.org/officeDocument/2006/relationships/image" Target="../media/image263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9.emf"/><Relationship Id="rId2" Type="http://schemas.openxmlformats.org/officeDocument/2006/relationships/image" Target="../media/image26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1.emf"/><Relationship Id="rId4" Type="http://schemas.openxmlformats.org/officeDocument/2006/relationships/image" Target="../media/image270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3.emf"/><Relationship Id="rId2" Type="http://schemas.openxmlformats.org/officeDocument/2006/relationships/image" Target="../media/image27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5.emf"/><Relationship Id="rId4" Type="http://schemas.openxmlformats.org/officeDocument/2006/relationships/image" Target="../media/image274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7.emf"/><Relationship Id="rId2" Type="http://schemas.openxmlformats.org/officeDocument/2006/relationships/image" Target="../media/image27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9.emf"/><Relationship Id="rId4" Type="http://schemas.openxmlformats.org/officeDocument/2006/relationships/image" Target="../media/image278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6.emf"/><Relationship Id="rId3" Type="http://schemas.openxmlformats.org/officeDocument/2006/relationships/image" Target="../media/image281.emf"/><Relationship Id="rId7" Type="http://schemas.openxmlformats.org/officeDocument/2006/relationships/image" Target="../media/image285.emf"/><Relationship Id="rId2" Type="http://schemas.openxmlformats.org/officeDocument/2006/relationships/image" Target="../media/image2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4.emf"/><Relationship Id="rId11" Type="http://schemas.openxmlformats.org/officeDocument/2006/relationships/image" Target="../media/image289.emf"/><Relationship Id="rId5" Type="http://schemas.openxmlformats.org/officeDocument/2006/relationships/image" Target="../media/image283.emf"/><Relationship Id="rId10" Type="http://schemas.openxmlformats.org/officeDocument/2006/relationships/image" Target="../media/image288.emf"/><Relationship Id="rId4" Type="http://schemas.openxmlformats.org/officeDocument/2006/relationships/image" Target="../media/image282.emf"/><Relationship Id="rId9" Type="http://schemas.openxmlformats.org/officeDocument/2006/relationships/image" Target="../media/image287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6.emf"/><Relationship Id="rId3" Type="http://schemas.openxmlformats.org/officeDocument/2006/relationships/image" Target="../media/image291.emf"/><Relationship Id="rId7" Type="http://schemas.openxmlformats.org/officeDocument/2006/relationships/image" Target="../media/image295.emf"/><Relationship Id="rId2" Type="http://schemas.openxmlformats.org/officeDocument/2006/relationships/image" Target="../media/image29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4.emf"/><Relationship Id="rId11" Type="http://schemas.openxmlformats.org/officeDocument/2006/relationships/image" Target="../media/image299.emf"/><Relationship Id="rId5" Type="http://schemas.openxmlformats.org/officeDocument/2006/relationships/image" Target="../media/image293.emf"/><Relationship Id="rId10" Type="http://schemas.openxmlformats.org/officeDocument/2006/relationships/image" Target="../media/image298.emf"/><Relationship Id="rId4" Type="http://schemas.openxmlformats.org/officeDocument/2006/relationships/image" Target="../media/image292.emf"/><Relationship Id="rId9" Type="http://schemas.openxmlformats.org/officeDocument/2006/relationships/image" Target="../media/image297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6.emf"/><Relationship Id="rId3" Type="http://schemas.openxmlformats.org/officeDocument/2006/relationships/image" Target="../media/image301.emf"/><Relationship Id="rId7" Type="http://schemas.openxmlformats.org/officeDocument/2006/relationships/image" Target="../media/image305.emf"/><Relationship Id="rId2" Type="http://schemas.openxmlformats.org/officeDocument/2006/relationships/image" Target="../media/image3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4.emf"/><Relationship Id="rId11" Type="http://schemas.openxmlformats.org/officeDocument/2006/relationships/image" Target="../media/image309.emf"/><Relationship Id="rId5" Type="http://schemas.openxmlformats.org/officeDocument/2006/relationships/image" Target="../media/image303.emf"/><Relationship Id="rId10" Type="http://schemas.openxmlformats.org/officeDocument/2006/relationships/image" Target="../media/image308.emf"/><Relationship Id="rId4" Type="http://schemas.openxmlformats.org/officeDocument/2006/relationships/image" Target="../media/image302.emf"/><Relationship Id="rId9" Type="http://schemas.openxmlformats.org/officeDocument/2006/relationships/image" Target="../media/image307.emf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6.emf"/><Relationship Id="rId3" Type="http://schemas.openxmlformats.org/officeDocument/2006/relationships/image" Target="../media/image311.emf"/><Relationship Id="rId7" Type="http://schemas.openxmlformats.org/officeDocument/2006/relationships/image" Target="../media/image315.emf"/><Relationship Id="rId12" Type="http://schemas.openxmlformats.org/officeDocument/2006/relationships/image" Target="../media/image320.emf"/><Relationship Id="rId2" Type="http://schemas.openxmlformats.org/officeDocument/2006/relationships/image" Target="../media/image3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4.emf"/><Relationship Id="rId11" Type="http://schemas.openxmlformats.org/officeDocument/2006/relationships/image" Target="../media/image319.emf"/><Relationship Id="rId5" Type="http://schemas.openxmlformats.org/officeDocument/2006/relationships/image" Target="../media/image313.emf"/><Relationship Id="rId10" Type="http://schemas.openxmlformats.org/officeDocument/2006/relationships/image" Target="../media/image318.emf"/><Relationship Id="rId4" Type="http://schemas.openxmlformats.org/officeDocument/2006/relationships/image" Target="../media/image312.emf"/><Relationship Id="rId9" Type="http://schemas.openxmlformats.org/officeDocument/2006/relationships/image" Target="../media/image317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17.emf"/><Relationship Id="rId10" Type="http://schemas.openxmlformats.org/officeDocument/2006/relationships/image" Target="../media/image22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3.emf"/><Relationship Id="rId2" Type="http://schemas.openxmlformats.org/officeDocument/2006/relationships/image" Target="../media/image32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5.emf"/><Relationship Id="rId4" Type="http://schemas.openxmlformats.org/officeDocument/2006/relationships/image" Target="../media/image324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7.emf"/><Relationship Id="rId2" Type="http://schemas.openxmlformats.org/officeDocument/2006/relationships/image" Target="../media/image32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9.emf"/><Relationship Id="rId4" Type="http://schemas.openxmlformats.org/officeDocument/2006/relationships/image" Target="../media/image328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1.emf"/><Relationship Id="rId2" Type="http://schemas.openxmlformats.org/officeDocument/2006/relationships/image" Target="../media/image3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3.emf"/><Relationship Id="rId4" Type="http://schemas.openxmlformats.org/officeDocument/2006/relationships/image" Target="../media/image332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0.emf"/><Relationship Id="rId3" Type="http://schemas.openxmlformats.org/officeDocument/2006/relationships/image" Target="../media/image335.emf"/><Relationship Id="rId7" Type="http://schemas.openxmlformats.org/officeDocument/2006/relationships/image" Target="../media/image339.emf"/><Relationship Id="rId2" Type="http://schemas.openxmlformats.org/officeDocument/2006/relationships/image" Target="../media/image3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8.emf"/><Relationship Id="rId11" Type="http://schemas.openxmlformats.org/officeDocument/2006/relationships/image" Target="../media/image343.emf"/><Relationship Id="rId5" Type="http://schemas.openxmlformats.org/officeDocument/2006/relationships/image" Target="../media/image337.emf"/><Relationship Id="rId10" Type="http://schemas.openxmlformats.org/officeDocument/2006/relationships/image" Target="../media/image342.emf"/><Relationship Id="rId4" Type="http://schemas.openxmlformats.org/officeDocument/2006/relationships/image" Target="../media/image336.emf"/><Relationship Id="rId9" Type="http://schemas.openxmlformats.org/officeDocument/2006/relationships/image" Target="../media/image341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0.emf"/><Relationship Id="rId3" Type="http://schemas.openxmlformats.org/officeDocument/2006/relationships/image" Target="../media/image345.emf"/><Relationship Id="rId7" Type="http://schemas.openxmlformats.org/officeDocument/2006/relationships/image" Target="../media/image349.emf"/><Relationship Id="rId2" Type="http://schemas.openxmlformats.org/officeDocument/2006/relationships/image" Target="../media/image3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8.emf"/><Relationship Id="rId11" Type="http://schemas.openxmlformats.org/officeDocument/2006/relationships/image" Target="../media/image353.emf"/><Relationship Id="rId5" Type="http://schemas.openxmlformats.org/officeDocument/2006/relationships/image" Target="../media/image347.emf"/><Relationship Id="rId10" Type="http://schemas.openxmlformats.org/officeDocument/2006/relationships/image" Target="../media/image352.emf"/><Relationship Id="rId4" Type="http://schemas.openxmlformats.org/officeDocument/2006/relationships/image" Target="../media/image346.emf"/><Relationship Id="rId9" Type="http://schemas.openxmlformats.org/officeDocument/2006/relationships/image" Target="../media/image351.emf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0.emf"/><Relationship Id="rId3" Type="http://schemas.openxmlformats.org/officeDocument/2006/relationships/image" Target="../media/image355.emf"/><Relationship Id="rId7" Type="http://schemas.openxmlformats.org/officeDocument/2006/relationships/image" Target="../media/image359.emf"/><Relationship Id="rId2" Type="http://schemas.openxmlformats.org/officeDocument/2006/relationships/image" Target="../media/image35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8.emf"/><Relationship Id="rId11" Type="http://schemas.openxmlformats.org/officeDocument/2006/relationships/image" Target="../media/image363.emf"/><Relationship Id="rId5" Type="http://schemas.openxmlformats.org/officeDocument/2006/relationships/image" Target="../media/image357.emf"/><Relationship Id="rId10" Type="http://schemas.openxmlformats.org/officeDocument/2006/relationships/image" Target="../media/image362.emf"/><Relationship Id="rId4" Type="http://schemas.openxmlformats.org/officeDocument/2006/relationships/image" Target="../media/image356.emf"/><Relationship Id="rId9" Type="http://schemas.openxmlformats.org/officeDocument/2006/relationships/image" Target="../media/image361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0.emf"/><Relationship Id="rId3" Type="http://schemas.openxmlformats.org/officeDocument/2006/relationships/image" Target="../media/image365.emf"/><Relationship Id="rId7" Type="http://schemas.openxmlformats.org/officeDocument/2006/relationships/image" Target="../media/image369.emf"/><Relationship Id="rId12" Type="http://schemas.openxmlformats.org/officeDocument/2006/relationships/image" Target="../media/image374.emf"/><Relationship Id="rId2" Type="http://schemas.openxmlformats.org/officeDocument/2006/relationships/image" Target="../media/image3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8.emf"/><Relationship Id="rId11" Type="http://schemas.openxmlformats.org/officeDocument/2006/relationships/image" Target="../media/image373.emf"/><Relationship Id="rId5" Type="http://schemas.openxmlformats.org/officeDocument/2006/relationships/image" Target="../media/image367.emf"/><Relationship Id="rId10" Type="http://schemas.openxmlformats.org/officeDocument/2006/relationships/image" Target="../media/image372.emf"/><Relationship Id="rId4" Type="http://schemas.openxmlformats.org/officeDocument/2006/relationships/image" Target="../media/image366.emf"/><Relationship Id="rId9" Type="http://schemas.openxmlformats.org/officeDocument/2006/relationships/image" Target="../media/image371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5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7.emf"/><Relationship Id="rId2" Type="http://schemas.openxmlformats.org/officeDocument/2006/relationships/image" Target="../media/image37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9.emf"/><Relationship Id="rId4" Type="http://schemas.openxmlformats.org/officeDocument/2006/relationships/image" Target="../media/image378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11" Type="http://schemas.openxmlformats.org/officeDocument/2006/relationships/image" Target="../media/image33.emf"/><Relationship Id="rId5" Type="http://schemas.openxmlformats.org/officeDocument/2006/relationships/image" Target="../media/image27.emf"/><Relationship Id="rId10" Type="http://schemas.openxmlformats.org/officeDocument/2006/relationships/image" Target="../media/image32.emf"/><Relationship Id="rId4" Type="http://schemas.openxmlformats.org/officeDocument/2006/relationships/image" Target="../media/image26.emf"/><Relationship Id="rId9" Type="http://schemas.openxmlformats.org/officeDocument/2006/relationships/image" Target="../media/image31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0.emf"/><Relationship Id="rId2" Type="http://schemas.openxmlformats.org/officeDocument/2006/relationships/image" Target="../media/image37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2.emf"/><Relationship Id="rId4" Type="http://schemas.openxmlformats.org/officeDocument/2006/relationships/image" Target="../media/image381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4.emf"/><Relationship Id="rId2" Type="http://schemas.openxmlformats.org/officeDocument/2006/relationships/image" Target="../media/image38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6.emf"/><Relationship Id="rId4" Type="http://schemas.openxmlformats.org/officeDocument/2006/relationships/image" Target="../media/image385.emf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3.emf"/><Relationship Id="rId3" Type="http://schemas.openxmlformats.org/officeDocument/2006/relationships/image" Target="../media/image388.emf"/><Relationship Id="rId7" Type="http://schemas.openxmlformats.org/officeDocument/2006/relationships/image" Target="../media/image392.emf"/><Relationship Id="rId2" Type="http://schemas.openxmlformats.org/officeDocument/2006/relationships/image" Target="../media/image38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1.emf"/><Relationship Id="rId11" Type="http://schemas.openxmlformats.org/officeDocument/2006/relationships/image" Target="../media/image396.emf"/><Relationship Id="rId5" Type="http://schemas.openxmlformats.org/officeDocument/2006/relationships/image" Target="../media/image390.emf"/><Relationship Id="rId10" Type="http://schemas.openxmlformats.org/officeDocument/2006/relationships/image" Target="../media/image395.emf"/><Relationship Id="rId4" Type="http://schemas.openxmlformats.org/officeDocument/2006/relationships/image" Target="../media/image389.emf"/><Relationship Id="rId9" Type="http://schemas.openxmlformats.org/officeDocument/2006/relationships/image" Target="../media/image394.emf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3.emf"/><Relationship Id="rId3" Type="http://schemas.openxmlformats.org/officeDocument/2006/relationships/image" Target="../media/image398.emf"/><Relationship Id="rId7" Type="http://schemas.openxmlformats.org/officeDocument/2006/relationships/image" Target="../media/image402.emf"/><Relationship Id="rId2" Type="http://schemas.openxmlformats.org/officeDocument/2006/relationships/image" Target="../media/image39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1.emf"/><Relationship Id="rId11" Type="http://schemas.openxmlformats.org/officeDocument/2006/relationships/image" Target="../media/image406.emf"/><Relationship Id="rId5" Type="http://schemas.openxmlformats.org/officeDocument/2006/relationships/image" Target="../media/image400.emf"/><Relationship Id="rId10" Type="http://schemas.openxmlformats.org/officeDocument/2006/relationships/image" Target="../media/image405.emf"/><Relationship Id="rId4" Type="http://schemas.openxmlformats.org/officeDocument/2006/relationships/image" Target="../media/image399.emf"/><Relationship Id="rId9" Type="http://schemas.openxmlformats.org/officeDocument/2006/relationships/image" Target="../media/image404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3.emf"/><Relationship Id="rId3" Type="http://schemas.openxmlformats.org/officeDocument/2006/relationships/image" Target="../media/image408.emf"/><Relationship Id="rId7" Type="http://schemas.openxmlformats.org/officeDocument/2006/relationships/image" Target="../media/image412.emf"/><Relationship Id="rId2" Type="http://schemas.openxmlformats.org/officeDocument/2006/relationships/image" Target="../media/image40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1.emf"/><Relationship Id="rId11" Type="http://schemas.openxmlformats.org/officeDocument/2006/relationships/image" Target="../media/image416.emf"/><Relationship Id="rId5" Type="http://schemas.openxmlformats.org/officeDocument/2006/relationships/image" Target="../media/image410.emf"/><Relationship Id="rId10" Type="http://schemas.openxmlformats.org/officeDocument/2006/relationships/image" Target="../media/image415.emf"/><Relationship Id="rId4" Type="http://schemas.openxmlformats.org/officeDocument/2006/relationships/image" Target="../media/image409.emf"/><Relationship Id="rId9" Type="http://schemas.openxmlformats.org/officeDocument/2006/relationships/image" Target="../media/image414.emf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3.emf"/><Relationship Id="rId3" Type="http://schemas.openxmlformats.org/officeDocument/2006/relationships/image" Target="../media/image418.emf"/><Relationship Id="rId7" Type="http://schemas.openxmlformats.org/officeDocument/2006/relationships/image" Target="../media/image422.emf"/><Relationship Id="rId12" Type="http://schemas.openxmlformats.org/officeDocument/2006/relationships/image" Target="../media/image427.emf"/><Relationship Id="rId2" Type="http://schemas.openxmlformats.org/officeDocument/2006/relationships/image" Target="../media/image4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1.emf"/><Relationship Id="rId11" Type="http://schemas.openxmlformats.org/officeDocument/2006/relationships/image" Target="../media/image426.emf"/><Relationship Id="rId5" Type="http://schemas.openxmlformats.org/officeDocument/2006/relationships/image" Target="../media/image420.emf"/><Relationship Id="rId10" Type="http://schemas.openxmlformats.org/officeDocument/2006/relationships/image" Target="../media/image425.emf"/><Relationship Id="rId4" Type="http://schemas.openxmlformats.org/officeDocument/2006/relationships/image" Target="../media/image419.emf"/><Relationship Id="rId9" Type="http://schemas.openxmlformats.org/officeDocument/2006/relationships/image" Target="../media/image424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8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0.emf"/><Relationship Id="rId2" Type="http://schemas.openxmlformats.org/officeDocument/2006/relationships/image" Target="../media/image42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2.emf"/><Relationship Id="rId4" Type="http://schemas.openxmlformats.org/officeDocument/2006/relationships/image" Target="../media/image43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emf"/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11" Type="http://schemas.openxmlformats.org/officeDocument/2006/relationships/image" Target="../media/image43.emf"/><Relationship Id="rId5" Type="http://schemas.openxmlformats.org/officeDocument/2006/relationships/image" Target="../media/image37.emf"/><Relationship Id="rId10" Type="http://schemas.openxmlformats.org/officeDocument/2006/relationships/image" Target="../media/image42.emf"/><Relationship Id="rId4" Type="http://schemas.openxmlformats.org/officeDocument/2006/relationships/image" Target="../media/image36.emf"/><Relationship Id="rId9" Type="http://schemas.openxmlformats.org/officeDocument/2006/relationships/image" Target="../media/image41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4.emf"/><Relationship Id="rId2" Type="http://schemas.openxmlformats.org/officeDocument/2006/relationships/image" Target="../media/image43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6.emf"/><Relationship Id="rId4" Type="http://schemas.openxmlformats.org/officeDocument/2006/relationships/image" Target="../media/image435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8.emf"/><Relationship Id="rId2" Type="http://schemas.openxmlformats.org/officeDocument/2006/relationships/image" Target="../media/image43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0.emf"/><Relationship Id="rId4" Type="http://schemas.openxmlformats.org/officeDocument/2006/relationships/image" Target="../media/image439.emf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7.emf"/><Relationship Id="rId3" Type="http://schemas.openxmlformats.org/officeDocument/2006/relationships/image" Target="../media/image442.emf"/><Relationship Id="rId7" Type="http://schemas.openxmlformats.org/officeDocument/2006/relationships/image" Target="../media/image446.emf"/><Relationship Id="rId2" Type="http://schemas.openxmlformats.org/officeDocument/2006/relationships/image" Target="../media/image44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5.emf"/><Relationship Id="rId11" Type="http://schemas.openxmlformats.org/officeDocument/2006/relationships/image" Target="../media/image450.emf"/><Relationship Id="rId5" Type="http://schemas.openxmlformats.org/officeDocument/2006/relationships/image" Target="../media/image444.emf"/><Relationship Id="rId10" Type="http://schemas.openxmlformats.org/officeDocument/2006/relationships/image" Target="../media/image449.emf"/><Relationship Id="rId4" Type="http://schemas.openxmlformats.org/officeDocument/2006/relationships/image" Target="../media/image443.emf"/><Relationship Id="rId9" Type="http://schemas.openxmlformats.org/officeDocument/2006/relationships/image" Target="../media/image448.emf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7.emf"/><Relationship Id="rId3" Type="http://schemas.openxmlformats.org/officeDocument/2006/relationships/image" Target="../media/image452.emf"/><Relationship Id="rId7" Type="http://schemas.openxmlformats.org/officeDocument/2006/relationships/image" Target="../media/image456.emf"/><Relationship Id="rId2" Type="http://schemas.openxmlformats.org/officeDocument/2006/relationships/image" Target="../media/image45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5.emf"/><Relationship Id="rId11" Type="http://schemas.openxmlformats.org/officeDocument/2006/relationships/image" Target="../media/image460.emf"/><Relationship Id="rId5" Type="http://schemas.openxmlformats.org/officeDocument/2006/relationships/image" Target="../media/image454.emf"/><Relationship Id="rId10" Type="http://schemas.openxmlformats.org/officeDocument/2006/relationships/image" Target="../media/image459.emf"/><Relationship Id="rId4" Type="http://schemas.openxmlformats.org/officeDocument/2006/relationships/image" Target="../media/image453.emf"/><Relationship Id="rId9" Type="http://schemas.openxmlformats.org/officeDocument/2006/relationships/image" Target="../media/image458.emf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7.emf"/><Relationship Id="rId3" Type="http://schemas.openxmlformats.org/officeDocument/2006/relationships/image" Target="../media/image462.emf"/><Relationship Id="rId7" Type="http://schemas.openxmlformats.org/officeDocument/2006/relationships/image" Target="../media/image466.emf"/><Relationship Id="rId2" Type="http://schemas.openxmlformats.org/officeDocument/2006/relationships/image" Target="../media/image46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5.emf"/><Relationship Id="rId11" Type="http://schemas.openxmlformats.org/officeDocument/2006/relationships/image" Target="../media/image470.emf"/><Relationship Id="rId5" Type="http://schemas.openxmlformats.org/officeDocument/2006/relationships/image" Target="../media/image464.emf"/><Relationship Id="rId10" Type="http://schemas.openxmlformats.org/officeDocument/2006/relationships/image" Target="../media/image469.emf"/><Relationship Id="rId4" Type="http://schemas.openxmlformats.org/officeDocument/2006/relationships/image" Target="../media/image463.emf"/><Relationship Id="rId9" Type="http://schemas.openxmlformats.org/officeDocument/2006/relationships/image" Target="../media/image468.e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7.emf"/><Relationship Id="rId3" Type="http://schemas.openxmlformats.org/officeDocument/2006/relationships/image" Target="../media/image472.emf"/><Relationship Id="rId7" Type="http://schemas.openxmlformats.org/officeDocument/2006/relationships/image" Target="../media/image476.emf"/><Relationship Id="rId12" Type="http://schemas.openxmlformats.org/officeDocument/2006/relationships/image" Target="../media/image481.emf"/><Relationship Id="rId2" Type="http://schemas.openxmlformats.org/officeDocument/2006/relationships/image" Target="../media/image47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5.emf"/><Relationship Id="rId11" Type="http://schemas.openxmlformats.org/officeDocument/2006/relationships/image" Target="../media/image480.emf"/><Relationship Id="rId5" Type="http://schemas.openxmlformats.org/officeDocument/2006/relationships/image" Target="../media/image474.emf"/><Relationship Id="rId10" Type="http://schemas.openxmlformats.org/officeDocument/2006/relationships/image" Target="../media/image479.emf"/><Relationship Id="rId4" Type="http://schemas.openxmlformats.org/officeDocument/2006/relationships/image" Target="../media/image473.emf"/><Relationship Id="rId9" Type="http://schemas.openxmlformats.org/officeDocument/2006/relationships/image" Target="../media/image478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12" Type="http://schemas.openxmlformats.org/officeDocument/2006/relationships/image" Target="../media/image54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11" Type="http://schemas.openxmlformats.org/officeDocument/2006/relationships/image" Target="../media/image53.emf"/><Relationship Id="rId5" Type="http://schemas.openxmlformats.org/officeDocument/2006/relationships/image" Target="../media/image47.emf"/><Relationship Id="rId10" Type="http://schemas.openxmlformats.org/officeDocument/2006/relationships/image" Target="../media/image52.emf"/><Relationship Id="rId4" Type="http://schemas.openxmlformats.org/officeDocument/2006/relationships/image" Target="../media/image46.emf"/><Relationship Id="rId9" Type="http://schemas.openxmlformats.org/officeDocument/2006/relationships/image" Target="../media/image5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5353447"/>
              </p:ext>
            </p:extLst>
          </p:nvPr>
        </p:nvGraphicFramePr>
        <p:xfrm>
          <a:off x="290784" y="1244600"/>
          <a:ext cx="11827075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00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38,1324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0,5721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0,5743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126,4331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1,1252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0,3461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13,3489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0,5974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0,6650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1,4808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0,1669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32,5460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13,4943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0,0003*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137,5387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0,2153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0,9297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12,9171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0,3322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0,8560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1,1252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0,3483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01376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5844,98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5813,96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6553,03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HSD de Tukey des différences des moyennes des moindres carrés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α=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0,050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Q=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2,55216</a:t>
            </a:r>
          </a:p>
        </p:txBody>
      </p:sp>
      <p:graphicFrame>
        <p:nvGraphicFramePr>
          <p:cNvPr id="8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9304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9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65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531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980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6325,1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6097,7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5789,2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116,82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228600" y="36931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8947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5382,12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6473,97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6355,88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81185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6083,47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5528,97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5922,50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6085,23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5508,63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5848,00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6806,60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6329,87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6522,63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67099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5340,33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6605,37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5589,23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5085,07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5971,73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6385,07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5720,97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6844,80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7093,33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08756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5610,53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6789,63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6575,13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5058,10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6195,60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6113,77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5477,73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6436,67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6378,73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4012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Time=2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6389,81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6396,02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6274,95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6054,44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6086,70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5944,49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6156,19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6066,96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5851,30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5485,70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16,3945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51,1984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54,2783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0,3834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0,8203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9,9370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0,5099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0,7285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1,5598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0,1398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01376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6634,54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134,9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6611,16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134,9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7315,67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134,9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7356,30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6230,29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6974,77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HSD de Tukey des différences des moyennes des moindres carrés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α=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0,050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Q=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2,55216</a:t>
            </a:r>
          </a:p>
        </p:txBody>
      </p:sp>
      <p:graphicFrame>
        <p:nvGraphicFramePr>
          <p:cNvPr id="8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9304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7356,3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6974,8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126,32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228600" y="36931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8947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6121,74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7293,10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7146,52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81185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7165,43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5946,80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6791,38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7176,50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5946,23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6710,73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7726,97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6797,83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7422,20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67099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6105,63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7460,29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6337,69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5840,87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6773,27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7219,33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6418,73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7645,73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7882,53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08756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6669,97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7842,67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7556,27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5388,37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6700,97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6601,53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6306,90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7335,66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7281,76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4012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Time=4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7205,82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7166,84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6989,42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6808,76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6835,31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6818,35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6850,95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6842,50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6693,88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6326,05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17,0411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105,4277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44,1004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0,3873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0,8175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11,0902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0,1698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0,9536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2,7053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0,0078*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01376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16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5072,38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5043,80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5668,39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01376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7203,15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7238,42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7921,81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8212,36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6537,01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7614,02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8947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6673,87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7933,41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7756,11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81185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7981,97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6246,17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7381,32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8055,97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6249,50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7409,80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8599,13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7115,37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8050,93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67099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6591,23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8039,52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6978,70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6404,00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7282,43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8028,83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7026,37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8478,27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8260,80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178,6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08756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7486,13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8662,63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8488,30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5749,80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7057,47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6803,77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6785,67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8080,12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7976,26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173,3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4012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Time=7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7696,14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7638,89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7538,44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7497,08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7499,67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7359,55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7421,80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7426,62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7342,03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7124,38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10,4636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0,0010*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150,4245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76,8091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0,1273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0,9724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8,6792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0,4529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0,7702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1,0557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0,3963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14750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16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5232,91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120,9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5323,26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120,9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5228,40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120,9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01376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8137,75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147,5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8216,16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147,5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8860,47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147,5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9340,57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7346,42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8527,39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3033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HSD de Tukey des différences des moyennes des moindres carrés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α=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0,050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Q=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2,55216</a:t>
            </a:r>
          </a:p>
        </p:txBody>
      </p:sp>
      <p:graphicFrame>
        <p:nvGraphicFramePr>
          <p:cNvPr id="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9304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9340,6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8527,4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7346,4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127,20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228600" y="36931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8947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7503,74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130,8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8969,72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130,8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8740,92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130,8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81185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9073,87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7049,20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8290,19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9159,83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7114,27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8374,37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9788,02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7875,80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8917,60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197,8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67099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7448,73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9117,12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7847,41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7140,83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8464,60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9043,03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7921,67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9327,43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9332,32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08756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8319,67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9972,43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9729,62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6434,23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7949,07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7655,97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7757,33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8987,65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8837,17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4012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Time=9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8600,88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8603,83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8598,33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8265,79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8660,26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8129,17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8351,66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8370,71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8536,94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7930,38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9,2348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0,0017*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211,1207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69,5135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0,1599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0,9583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7,7687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0,3140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0,8683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1,5058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0,1579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8947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16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4649,86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5533,73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5600,99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29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9016,31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182,7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9028,28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182,7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9809,84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182,7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10371,5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7946,1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9536,8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HSD de Tukey des différences des moyennes des moindres carrés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α=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0,050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Q=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2,55216</a:t>
            </a:r>
          </a:p>
        </p:txBody>
      </p:sp>
      <p:graphicFrame>
        <p:nvGraphicFramePr>
          <p:cNvPr id="8" name="Table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9304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10372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9537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7946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152,45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228600" y="36931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0533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8295,44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160,1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9896,83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160,1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9662,15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160,1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92772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10054,8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7671,9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9322,2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10164,1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7624,8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9295,9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10895,6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9992,3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78685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8267,8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10044,1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8737,1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7869,2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9329,7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9885,9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8749,3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10316,8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10363,4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0342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9299,6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11056,6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10758,4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6908,1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8576,7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8353,5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8678,7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10057,2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9874,6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213,6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559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Time=11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9388,16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9811,44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9478,49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8978,55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9661,67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8930,68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9096,49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9208,51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9219,48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9074,63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204,3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8,7422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0,0022*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207,8242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33,6890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0,3695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0,8301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5,2462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0,0005*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0,1704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0,9533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2,3950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F03246"/>
                          </a:solidFill>
                        </a:rPr>
                        <a:t>0,0177*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81185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16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4974,69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5119,13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5123,33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5041,06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5043,93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5046,41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5682,98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5806,71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5515,47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29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10500,9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10693,3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11374,2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12395,6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142,0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8921,1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142,0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11251,7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142,0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0533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9898,7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11419,4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11250,3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92772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11972,2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8601,5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10929,1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12398,5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8692,2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10989,3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12816,1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9469,7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11836,7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78685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9745,2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11450,1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10307,5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9522,0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10994,8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11563,1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10428,9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11813,2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11880,4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0342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11535,7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12910,7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12740,4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7866,1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9546,7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9350,6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10294,3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11800,8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11660,0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559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Time=14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10846,5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10851,2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10851,0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10864,9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10855,0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10854,0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10873,7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89,83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4,3708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F03246"/>
                          </a:solidFill>
                        </a:rPr>
                        <a:t>0,0284*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220,1245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40,0419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0,2878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0,8856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5,4044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0,0004*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0,1444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0,9653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1,9562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0,0544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29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10875,2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167,0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10974,1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167,0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11493,7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167,0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67099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4559,98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5590,33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5066,84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4491,40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4942,62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5697,39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4898,20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6068,23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6038,74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12716,2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9105,7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11521,1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HSD de Tukey des différences des moyennes des moindres carrés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28600" y="1651000"/>
            <a:ext cx="24355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α=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837" y="1651000"/>
            <a:ext cx="520489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0,050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96006" y="1651000"/>
            <a:ext cx="2676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Q=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415353" y="1651000"/>
            <a:ext cx="75221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2,55216</a:t>
            </a:r>
          </a:p>
        </p:txBody>
      </p:sp>
      <p:graphicFrame>
        <p:nvGraphicFramePr>
          <p:cNvPr id="8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9304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4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13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453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4785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9106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145,92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ZoneTexte 8"/>
          <p:cNvSpPr txBox="1"/>
          <p:nvPr/>
        </p:nvSpPr>
        <p:spPr>
          <a:xfrm>
            <a:off x="228600" y="3693160"/>
            <a:ext cx="73784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Les niveaux non connectés par la même lettre sont significativement différents.</a:t>
            </a:r>
          </a:p>
        </p:txBody>
      </p:sp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0533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10176,8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149,7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11734,5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149,7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11431,7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149,7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92772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12467,2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8904,1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11254,3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12708,8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8887,2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11326,2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12972,5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9525,8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11982,9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241,8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78685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10074,4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11937,1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10614,1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9792,4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11326,1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11803,7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10663,7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11940,3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11877,2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0342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11771,6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13378,9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12997,9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8203,6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9756,9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9356,5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10555,2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12067,7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11940,5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230,2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559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Time=16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11160,9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11144,2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11194,4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11059,5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11142,6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11098,8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11121,1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11086,8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11149,6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10985,3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154,1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Tests des effets fixes</a:t>
            </a:r>
          </a:p>
        </p:txBody>
      </p:sp>
      <p:graphicFrame>
        <p:nvGraphicFramePr>
          <p:cNvPr id="4" name="Table 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290784" y="1244600"/>
          <a:ext cx="1183903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4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1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3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91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3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19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sz="1700" b="1" dirty="0"/>
                        <a:t>Source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Nombre de coefficients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Degrés de liberté du dénominateur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Rapport F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b="1" dirty="0"/>
                        <a:t>Prob. &gt; F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1,5805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0,2332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238,6148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2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37,7854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&lt;,0001*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0,3650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0,8334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5,3021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>
                          <a:solidFill>
                            <a:srgbClr val="E57406"/>
                          </a:solidFill>
                        </a:rPr>
                        <a:t>0,0005*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4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0,2963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0,8801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sz="1700" dirty="0"/>
                        <a:t>Trt*Wound*Strain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   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8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180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1,6017</a:t>
                      </a:r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sz="1700" dirty="0"/>
                        <a:t>0,1270</a:t>
                      </a:r>
                      <a:endParaRPr lang="en-US" sz="17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6336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Tout le modèle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Graphique des résidus en fonction des valeurs prévues</a:t>
            </a:r>
          </a:p>
        </p:txBody>
      </p:sp>
      <p:pic>
        <p:nvPicPr>
          <p:cNvPr id="4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651000"/>
            <a:ext cx="5981700" cy="215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2963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Trt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10902,9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10939,1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11289,3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168,9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087563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4646,47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5495,50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5556,75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4637,70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5676,88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5655,20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4665,40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5428,80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5591,01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546201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12659,6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9047,4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11424,2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40533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10112,7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11666,2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11352,4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145,6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927722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Trt*Wound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8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3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2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12506,6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8892,0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11310,1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12691,7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8950,6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11175,1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Lev,Non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12780,7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9299,6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Lev,Ste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11787,5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243,4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78685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Trt*Strain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810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5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2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10123,0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11948,4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Bac,Ita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10637,3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9705,2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11335,4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Con,Ita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11776,8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10509,8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11714,9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Lev,Ita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11643,1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248,5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4203426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Wound*Strain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8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653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7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5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11736,8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13388,8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Non,Ita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12853,3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8136,5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9671,6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Ser,Ita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9334,2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10464,8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Ste,Gre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11938,1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Ste,Ita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11869,8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228,0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255987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Time=18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11035,9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11039,1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11031,9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11055,4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11036,5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11047,2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11044,2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11047,1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11037,9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11062,5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83,03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28600" y="6578600"/>
            <a:ext cx="3140124" cy="279400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r>
              <a:rPr lang="en-US" dirty="0"/>
              <a:t>Réponse Biomass &gt; Time=0 &gt; Bloc</a:t>
            </a: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0" y="0"/>
            <a:ext cx="11963400" cy="6858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Tableau des moyennes des moindres carrés</a:t>
            </a:r>
          </a:p>
        </p:txBody>
      </p:sp>
      <p:graphicFrame>
        <p:nvGraphicFramePr>
          <p:cNvPr id="4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428798"/>
              </p:ext>
            </p:extLst>
          </p:nvPr>
        </p:nvGraphicFramePr>
        <p:xfrm>
          <a:off x="1412240" y="1244600"/>
          <a:ext cx="959612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8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77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b="1" dirty="0"/>
                        <a:t>Niveau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Moyenne des moindres carrés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b="1" dirty="0"/>
                        <a:t>Erreur standard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5564,79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5618,82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5483,10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5332,00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5399,71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5222,24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5218,91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5152,09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4962,97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dirty="0"/>
                        <a:t>B10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4660,61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dirty="0"/>
                        <a:t>115,9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 dpi="0" rotWithShape="1"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362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4393</Words>
  <Application>Microsoft Office PowerPoint</Application>
  <PresentationFormat>Grand écran</PresentationFormat>
  <Paragraphs>2121</Paragraphs>
  <Slides>85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85</vt:i4>
      </vt:variant>
    </vt:vector>
  </HeadingPairs>
  <TitlesOfParts>
    <vt:vector size="89" baseType="lpstr">
      <vt:lpstr>Arial</vt:lpstr>
      <vt:lpstr>Calibri</vt:lpstr>
      <vt:lpstr>Calibri Light</vt:lpstr>
      <vt:lpstr>Office Theme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HSD de Tukey des différences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Tests des effets fixes</vt:lpstr>
      <vt:lpstr>Graphique des résidus en fonction des valeurs prévues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  <vt:lpstr>Tableau des moyennes des moindres carrés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>Guillaume Saint-Jacques</cp:lastModifiedBy>
  <cp:revision>1</cp:revision>
  <dcterms:created xsi:type="dcterms:W3CDTF">2014-02-05T15:05:23Z</dcterms:created>
  <dcterms:modified xsi:type="dcterms:W3CDTF">2025-04-22T13:42:38Z</dcterms:modified>
</cp:coreProperties>
</file>

<file path=docProps/thumbnail.jpeg>
</file>